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9" r:id="rId19"/>
    <p:sldId id="273" r:id="rId20"/>
    <p:sldId id="280" r:id="rId21"/>
    <p:sldId id="281" r:id="rId22"/>
    <p:sldId id="282" r:id="rId23"/>
    <p:sldId id="283" r:id="rId24"/>
    <p:sldId id="284" r:id="rId25"/>
    <p:sldId id="285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BFECC-D07D-434A-8962-20AFBE0DF569}" v="12" dt="2019-02-01T02:13:00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77" d="100"/>
          <a:sy n="77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iaz" userId="5105f7f6-5c8a-400f-969b-acfe71b60934" providerId="ADAL" clId="{767BFECC-D07D-434A-8962-20AFBE0DF569}"/>
    <pc:docChg chg="addSld delSld modSld">
      <pc:chgData name="David Diaz" userId="5105f7f6-5c8a-400f-969b-acfe71b60934" providerId="ADAL" clId="{767BFECC-D07D-434A-8962-20AFBE0DF569}" dt="2019-02-01T02:13:00.160" v="12" actId="18331"/>
      <pc:docMkLst>
        <pc:docMk/>
      </pc:docMkLst>
      <pc:sldChg chg="modSp">
        <pc:chgData name="David Diaz" userId="5105f7f6-5c8a-400f-969b-acfe71b60934" providerId="ADAL" clId="{767BFECC-D07D-434A-8962-20AFBE0DF569}" dt="2019-02-01T01:23:27.057" v="1" actId="14826"/>
        <pc:sldMkLst>
          <pc:docMk/>
          <pc:sldMk cId="3774330345" sldId="270"/>
        </pc:sldMkLst>
        <pc:picChg chg="mod">
          <ac:chgData name="David Diaz" userId="5105f7f6-5c8a-400f-969b-acfe71b60934" providerId="ADAL" clId="{767BFECC-D07D-434A-8962-20AFBE0DF569}" dt="2019-02-01T01:23:27.057" v="1" actId="14826"/>
          <ac:picMkLst>
            <pc:docMk/>
            <pc:sldMk cId="3774330345" sldId="270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767BFECC-D07D-434A-8962-20AFBE0DF569}" dt="2019-02-01T01:23:34.499" v="2" actId="14826"/>
        <pc:sldMkLst>
          <pc:docMk/>
          <pc:sldMk cId="418063833" sldId="279"/>
        </pc:sldMkLst>
        <pc:picChg chg="mod">
          <ac:chgData name="David Diaz" userId="5105f7f6-5c8a-400f-969b-acfe71b60934" providerId="ADAL" clId="{767BFECC-D07D-434A-8962-20AFBE0DF569}" dt="2019-02-01T01:23:34.499" v="2" actId="14826"/>
          <ac:picMkLst>
            <pc:docMk/>
            <pc:sldMk cId="418063833" sldId="279"/>
            <ac:picMk id="5" creationId="{04B52838-4AAC-374C-8624-BFDB2F138BE9}"/>
          </ac:picMkLst>
        </pc:picChg>
      </pc:sldChg>
      <pc:sldChg chg="modSp add">
        <pc:chgData name="David Diaz" userId="5105f7f6-5c8a-400f-969b-acfe71b60934" providerId="ADAL" clId="{767BFECC-D07D-434A-8962-20AFBE0DF569}" dt="2019-02-01T01:47:11.256" v="5" actId="14826"/>
        <pc:sldMkLst>
          <pc:docMk/>
          <pc:sldMk cId="523117337" sldId="280"/>
        </pc:sldMkLst>
        <pc:picChg chg="mod">
          <ac:chgData name="David Diaz" userId="5105f7f6-5c8a-400f-969b-acfe71b60934" providerId="ADAL" clId="{767BFECC-D07D-434A-8962-20AFBE0DF569}" dt="2019-02-01T01:47:11.256" v="5" actId="14826"/>
          <ac:picMkLst>
            <pc:docMk/>
            <pc:sldMk cId="523117337" sldId="280"/>
            <ac:picMk id="5" creationId="{04B52838-4AAC-374C-8624-BFDB2F138BE9}"/>
          </ac:picMkLst>
        </pc:picChg>
      </pc:sldChg>
      <pc:sldChg chg="del">
        <pc:chgData name="David Diaz" userId="5105f7f6-5c8a-400f-969b-acfe71b60934" providerId="ADAL" clId="{767BFECC-D07D-434A-8962-20AFBE0DF569}" dt="2019-02-01T01:24:02.347" v="3" actId="2696"/>
        <pc:sldMkLst>
          <pc:docMk/>
          <pc:sldMk cId="1350285795" sldId="280"/>
        </pc:sldMkLst>
      </pc:sldChg>
      <pc:sldChg chg="modSp add">
        <pc:chgData name="David Diaz" userId="5105f7f6-5c8a-400f-969b-acfe71b60934" providerId="ADAL" clId="{767BFECC-D07D-434A-8962-20AFBE0DF569}" dt="2019-02-01T01:47:28.337" v="7" actId="14826"/>
        <pc:sldMkLst>
          <pc:docMk/>
          <pc:sldMk cId="3365691960" sldId="281"/>
        </pc:sldMkLst>
        <pc:picChg chg="mod">
          <ac:chgData name="David Diaz" userId="5105f7f6-5c8a-400f-969b-acfe71b60934" providerId="ADAL" clId="{767BFECC-D07D-434A-8962-20AFBE0DF569}" dt="2019-02-01T01:47:28.337" v="7" actId="14826"/>
          <ac:picMkLst>
            <pc:docMk/>
            <pc:sldMk cId="3365691960" sldId="281"/>
            <ac:picMk id="5" creationId="{04B52838-4AAC-374C-8624-BFDB2F138BE9}"/>
          </ac:picMkLst>
        </pc:picChg>
      </pc:sldChg>
      <pc:sldChg chg="modSp add">
        <pc:chgData name="David Diaz" userId="5105f7f6-5c8a-400f-969b-acfe71b60934" providerId="ADAL" clId="{767BFECC-D07D-434A-8962-20AFBE0DF569}" dt="2019-02-01T01:47:37.200" v="9" actId="14826"/>
        <pc:sldMkLst>
          <pc:docMk/>
          <pc:sldMk cId="1369890105" sldId="282"/>
        </pc:sldMkLst>
        <pc:picChg chg="mod">
          <ac:chgData name="David Diaz" userId="5105f7f6-5c8a-400f-969b-acfe71b60934" providerId="ADAL" clId="{767BFECC-D07D-434A-8962-20AFBE0DF569}" dt="2019-02-01T01:47:37.200" v="9" actId="14826"/>
          <ac:picMkLst>
            <pc:docMk/>
            <pc:sldMk cId="1369890105" sldId="282"/>
            <ac:picMk id="5" creationId="{04B52838-4AAC-374C-8624-BFDB2F138BE9}"/>
          </ac:picMkLst>
        </pc:picChg>
      </pc:sldChg>
      <pc:sldChg chg="modSp add">
        <pc:chgData name="David Diaz" userId="5105f7f6-5c8a-400f-969b-acfe71b60934" providerId="ADAL" clId="{767BFECC-D07D-434A-8962-20AFBE0DF569}" dt="2019-02-01T02:13:00.160" v="12" actId="18331"/>
        <pc:sldMkLst>
          <pc:docMk/>
          <pc:sldMk cId="1369684390" sldId="283"/>
        </pc:sldMkLst>
        <pc:picChg chg="mod">
          <ac:chgData name="David Diaz" userId="5105f7f6-5c8a-400f-969b-acfe71b60934" providerId="ADAL" clId="{767BFECC-D07D-434A-8962-20AFBE0DF569}" dt="2019-02-01T02:13:00.160" v="12" actId="18331"/>
          <ac:picMkLst>
            <pc:docMk/>
            <pc:sldMk cId="1369684390" sldId="283"/>
            <ac:picMk id="5" creationId="{04B52838-4AAC-374C-8624-BFDB2F138BE9}"/>
          </ac:picMkLst>
        </pc:picChg>
      </pc:sldChg>
    </pc:docChg>
  </pc:docChgLst>
  <pc:docChgLst>
    <pc:chgData name="David Diaz" userId="5105f7f6-5c8a-400f-969b-acfe71b60934" providerId="ADAL" clId="{32F93496-6728-294A-B032-CE80376FCD0C}"/>
  </pc:docChgLst>
  <pc:docChgLst>
    <pc:chgData name="David Diaz" userId="5105f7f6-5c8a-400f-969b-acfe71b60934" providerId="ADAL" clId="{16278BA6-5232-1446-8C01-DD3E6F886B84}"/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7DE8-0738-4846-8636-80BB61838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C16C5-ED2E-C34A-9A05-B8435F80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1A891-ACCB-2340-81AB-CD60C45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37C-9787-CF42-8B22-75A581EC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9CB6-2F40-6A49-9113-C9EB910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C7D0-3D53-0F48-BF2E-1296CC05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6A71A-3506-374C-B343-BCE75D55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A3AF-7BE0-4A4F-9328-7AC9F2AA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745C-AD42-874C-9CC2-97DE5066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0A2E-3941-3C4E-88ED-5E1A9850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E0BC8-3646-594C-AF99-CB29476D6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A1FF6-483C-3E44-A5EE-81805FF20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55C5-07E2-B54C-A102-08B76BDC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BF00-EBEB-F543-B998-51036A40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5FDB-3BE8-AD43-92F1-CAB086D8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9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C86-2604-0C46-977E-F4F3DE48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43157-A148-6B4E-95F5-58831FBD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4B1D-2782-5646-A451-F7D9D5C4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3FF1-0344-7642-9C7A-AE2E304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278B9-C700-C142-8768-A8D2D08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5BDA-D39A-3B43-88D5-D8AEEDE0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99D8-BDF5-1945-83D0-2985A7B6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D8391-E838-AF47-BB11-3D23EA5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DE859-CF42-E64B-AF01-47DE78A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9E79-6916-824B-BD31-AEDE511E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1919-73DC-574A-9336-46752A23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74E94-DD7B-6848-A0C4-36E4CC589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37AD8-B2F4-614D-AA05-6D873FBC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ADCE-A852-694D-96EB-E3F6B361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8F6D-B149-B743-8003-341A2D21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3ABB-3347-474E-82F5-4CA58398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BDAA-F2B1-9249-9F6F-E6BBE2F6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CA81-212D-8644-A8C7-EBC198583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B461F-F81A-2645-A41F-BCBF4792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ACDC4-94E5-D744-A880-8C6A82DD9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F5992-9490-194C-BC31-B70BC847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C226D-8A4D-5C47-950F-863F14D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D1CBA-EB98-9A48-BFCD-E0B7AD3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B19AA-D821-EF43-8E5B-8DE56E75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DF2-E7E8-984C-988D-606E49E9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2433-9941-634F-9A97-470680BE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ED5FB-B2E7-E044-8696-ADD91F12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98F7F-0F11-2246-8F83-6914F8A2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3B543-EA5E-214C-8FE4-E0946878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6FB2-7955-7449-AFEB-DDA139A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5B6B-1D6D-3D4D-BECE-834D5056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5A34-9B8A-B449-9052-FAC86433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F241-0173-A449-B5BA-E043FA88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68793-DED5-394D-A67E-C138A0CB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1337-77C6-9049-BE34-981E10E8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4EE1-DB50-A945-BFA1-19B23072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26BF-6F9E-6845-81A1-8458B032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E422-C257-204D-BA9F-B3C4541D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80BD2-7F51-6449-B62C-9147CDC37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41690-76E0-014E-8BEC-3B1F9EC3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23754-CF08-A945-AF15-3090851D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82190-159C-1D47-8C3C-C8CC8000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486A-1944-AC4F-B1D3-530B609C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7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F74D-FF9E-D341-9C0A-963A3600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15FF8-A6CB-714D-A6DA-0E774ACA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439F-6020-F745-9D23-BBDF3836C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E394-4C2A-AA4A-B341-2C590492A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7A55-8641-F245-B777-7F7DBEFF2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4E57A-2204-BE4D-A9FB-307E60C2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5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1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2" cy="6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" y="7743"/>
            <a:ext cx="12187034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7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4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" y="3175"/>
            <a:ext cx="12180711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14079"/>
            <a:ext cx="12164464" cy="68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1"/>
            <a:ext cx="12192000" cy="68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1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369228"/>
              </p:ext>
            </p:extLst>
          </p:nvPr>
        </p:nvGraphicFramePr>
        <p:xfrm>
          <a:off x="-100209" y="-1301"/>
          <a:ext cx="12292209" cy="6914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0209" y="-1301"/>
                        <a:ext cx="12292209" cy="6914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710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" y="9524"/>
            <a:ext cx="12164465" cy="68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9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23CCA32B7247833DAC3B05D5538E" ma:contentTypeVersion="8" ma:contentTypeDescription="Create a new document." ma:contentTypeScope="" ma:versionID="c043a535a5fa0e1ea3b358a522687a3d">
  <xsd:schema xmlns:xsd="http://www.w3.org/2001/XMLSchema" xmlns:xs="http://www.w3.org/2001/XMLSchema" xmlns:p="http://schemas.microsoft.com/office/2006/metadata/properties" xmlns:ns2="be72443d-2662-4098-bd96-9f8595099528" xmlns:ns3="7e065020-4fae-4c0c-bf30-35bcb8b9a305" targetNamespace="http://schemas.microsoft.com/office/2006/metadata/properties" ma:root="true" ma:fieldsID="558344a9ffbbe13b92a2feb98cf0a1a4" ns2:_="" ns3:_="">
    <xsd:import namespace="be72443d-2662-4098-bd96-9f8595099528"/>
    <xsd:import namespace="7e065020-4fae-4c0c-bf30-35bcb8b9a3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2443d-2662-4098-bd96-9f8595099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65020-4fae-4c0c-bf30-35bcb8b9a3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0282FB-C1A2-4CEE-BEA1-E0069AF2A3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8C810C-E0AD-4694-8D1F-CFACFE0B6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2443d-2662-4098-bd96-9f8595099528"/>
    <ds:schemaRef ds:uri="7e065020-4fae-4c0c-bf30-35bcb8b9a3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E815FC-18D1-436B-9F69-E9B3F128F9B5}">
  <ds:schemaRefs>
    <ds:schemaRef ds:uri="7e065020-4fae-4c0c-bf30-35bcb8b9a305"/>
    <ds:schemaRef ds:uri="be72443d-2662-4098-bd96-9f8595099528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Diaz</dc:creator>
  <cp:lastModifiedBy>Katerina Cieslarova</cp:lastModifiedBy>
  <cp:revision>6</cp:revision>
  <dcterms:created xsi:type="dcterms:W3CDTF">2018-04-16T05:46:36Z</dcterms:created>
  <dcterms:modified xsi:type="dcterms:W3CDTF">2019-03-04T22:54:06Z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0x010100FC8C23CCA32B7247833DAC3B05D5538E</vt:lpwstr>
  </property>
  <property fmtid="{D5CDD505-2E9C-101B-9397-08002B2CF9AE}" pid="3" name="AuthorIds_UIVersion_1536">
    <vt:lpwstr>12</vt:lpwstr>
  </property>
</Properties>
</file>