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9" r:id="rId20"/>
    <p:sldId id="271" r:id="rId21"/>
    <p:sldId id="273" r:id="rId22"/>
    <p:sldId id="280" r:id="rId23"/>
    <p:sldId id="281" r:id="rId24"/>
    <p:sldId id="282" r:id="rId25"/>
    <p:sldId id="283" r:id="rId26"/>
    <p:sldId id="284" r:id="rId27"/>
    <p:sldId id="285" r:id="rId28"/>
    <p:sldId id="27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F5FE0C-D214-3841-B7BC-E067B16F51BC}" v="6" dt="2019-02-01T02:14:34.6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6"/>
    <p:restoredTop sz="94643"/>
  </p:normalViewPr>
  <p:slideViewPr>
    <p:cSldViewPr snapToGrid="0" snapToObjects="1">
      <p:cViewPr varScale="1">
        <p:scale>
          <a:sx n="77" d="100"/>
          <a:sy n="77" d="100"/>
        </p:scale>
        <p:origin x="5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Diaz" userId="5105f7f6-5c8a-400f-969b-acfe71b60934" providerId="ADAL" clId="{3262C147-21BC-844B-B892-D35BAEC1EFDF}"/>
  </pc:docChgLst>
  <pc:docChgLst>
    <pc:chgData name="David Diaz" userId="5105f7f6-5c8a-400f-969b-acfe71b60934" providerId="ADAL" clId="{D28FE7DA-66D8-1F41-918E-4233D80F4FC4}"/>
  </pc:docChgLst>
  <pc:docChgLst>
    <pc:chgData name="David Diaz" userId="5105f7f6-5c8a-400f-969b-acfe71b60934" providerId="ADAL" clId="{13F5FE0C-D214-3841-B7BC-E067B16F51BC}"/>
    <pc:docChg chg="addSld delSld modSld">
      <pc:chgData name="David Diaz" userId="5105f7f6-5c8a-400f-969b-acfe71b60934" providerId="ADAL" clId="{13F5FE0C-D214-3841-B7BC-E067B16F51BC}" dt="2019-02-01T02:14:34.679" v="8" actId="18331"/>
      <pc:docMkLst>
        <pc:docMk/>
      </pc:docMkLst>
      <pc:sldChg chg="modSp">
        <pc:chgData name="David Diaz" userId="5105f7f6-5c8a-400f-969b-acfe71b60934" providerId="ADAL" clId="{13F5FE0C-D214-3841-B7BC-E067B16F51BC}" dt="2019-02-01T02:14:34.679" v="8" actId="18331"/>
        <pc:sldMkLst>
          <pc:docMk/>
          <pc:sldMk cId="3761816879" sldId="256"/>
        </pc:sldMkLst>
        <pc:picChg chg="mod">
          <ac:chgData name="David Diaz" userId="5105f7f6-5c8a-400f-969b-acfe71b60934" providerId="ADAL" clId="{13F5FE0C-D214-3841-B7BC-E067B16F51BC}" dt="2019-02-01T02:14:34.679" v="8" actId="18331"/>
          <ac:picMkLst>
            <pc:docMk/>
            <pc:sldMk cId="3761816879" sldId="256"/>
            <ac:picMk id="5" creationId="{04B52838-4AAC-374C-8624-BFDB2F138BE9}"/>
          </ac:picMkLst>
        </pc:picChg>
      </pc:sldChg>
      <pc:sldChg chg="modSp">
        <pc:chgData name="David Diaz" userId="5105f7f6-5c8a-400f-969b-acfe71b60934" providerId="ADAL" clId="{13F5FE0C-D214-3841-B7BC-E067B16F51BC}" dt="2019-02-01T01:48:21.318" v="0" actId="14826"/>
        <pc:sldMkLst>
          <pc:docMk/>
          <pc:sldMk cId="3774330345" sldId="270"/>
        </pc:sldMkLst>
        <pc:picChg chg="mod">
          <ac:chgData name="David Diaz" userId="5105f7f6-5c8a-400f-969b-acfe71b60934" providerId="ADAL" clId="{13F5FE0C-D214-3841-B7BC-E067B16F51BC}" dt="2019-02-01T01:48:21.318" v="0" actId="14826"/>
          <ac:picMkLst>
            <pc:docMk/>
            <pc:sldMk cId="3774330345" sldId="270"/>
            <ac:picMk id="5" creationId="{04B52838-4AAC-374C-8624-BFDB2F138BE9}"/>
          </ac:picMkLst>
        </pc:picChg>
      </pc:sldChg>
      <pc:sldChg chg="del">
        <pc:chgData name="David Diaz" userId="5105f7f6-5c8a-400f-969b-acfe71b60934" providerId="ADAL" clId="{13F5FE0C-D214-3841-B7BC-E067B16F51BC}" dt="2019-02-01T01:48:39.878" v="4" actId="2696"/>
        <pc:sldMkLst>
          <pc:docMk/>
          <pc:sldMk cId="1591196890" sldId="274"/>
        </pc:sldMkLst>
      </pc:sldChg>
      <pc:sldChg chg="del">
        <pc:chgData name="David Diaz" userId="5105f7f6-5c8a-400f-969b-acfe71b60934" providerId="ADAL" clId="{13F5FE0C-D214-3841-B7BC-E067B16F51BC}" dt="2019-02-01T01:48:39.866" v="3" actId="2696"/>
        <pc:sldMkLst>
          <pc:docMk/>
          <pc:sldMk cId="75630543" sldId="276"/>
        </pc:sldMkLst>
      </pc:sldChg>
      <pc:sldChg chg="del">
        <pc:chgData name="David Diaz" userId="5105f7f6-5c8a-400f-969b-acfe71b60934" providerId="ADAL" clId="{13F5FE0C-D214-3841-B7BC-E067B16F51BC}" dt="2019-02-01T01:48:39.862" v="2" actId="2696"/>
        <pc:sldMkLst>
          <pc:docMk/>
          <pc:sldMk cId="3692673813" sldId="278"/>
        </pc:sldMkLst>
      </pc:sldChg>
      <pc:sldChg chg="modSp">
        <pc:chgData name="David Diaz" userId="5105f7f6-5c8a-400f-969b-acfe71b60934" providerId="ADAL" clId="{13F5FE0C-D214-3841-B7BC-E067B16F51BC}" dt="2019-02-01T01:48:28.100" v="1" actId="14826"/>
        <pc:sldMkLst>
          <pc:docMk/>
          <pc:sldMk cId="3655691672" sldId="279"/>
        </pc:sldMkLst>
        <pc:picChg chg="mod">
          <ac:chgData name="David Diaz" userId="5105f7f6-5c8a-400f-969b-acfe71b60934" providerId="ADAL" clId="{13F5FE0C-D214-3841-B7BC-E067B16F51BC}" dt="2019-02-01T01:48:28.100" v="1" actId="14826"/>
          <ac:picMkLst>
            <pc:docMk/>
            <pc:sldMk cId="3655691672" sldId="279"/>
            <ac:picMk id="5" creationId="{04B52838-4AAC-374C-8624-BFDB2F138BE9}"/>
          </ac:picMkLst>
        </pc:picChg>
      </pc:sldChg>
      <pc:sldChg chg="add">
        <pc:chgData name="David Diaz" userId="5105f7f6-5c8a-400f-969b-acfe71b60934" providerId="ADAL" clId="{13F5FE0C-D214-3841-B7BC-E067B16F51BC}" dt="2019-02-01T01:48:46.236" v="5"/>
        <pc:sldMkLst>
          <pc:docMk/>
          <pc:sldMk cId="1134469861" sldId="280"/>
        </pc:sldMkLst>
      </pc:sldChg>
      <pc:sldChg chg="add">
        <pc:chgData name="David Diaz" userId="5105f7f6-5c8a-400f-969b-acfe71b60934" providerId="ADAL" clId="{13F5FE0C-D214-3841-B7BC-E067B16F51BC}" dt="2019-02-01T01:48:46.236" v="5"/>
        <pc:sldMkLst>
          <pc:docMk/>
          <pc:sldMk cId="1542912849" sldId="281"/>
        </pc:sldMkLst>
      </pc:sldChg>
      <pc:sldChg chg="add">
        <pc:chgData name="David Diaz" userId="5105f7f6-5c8a-400f-969b-acfe71b60934" providerId="ADAL" clId="{13F5FE0C-D214-3841-B7BC-E067B16F51BC}" dt="2019-02-01T01:48:46.236" v="5"/>
        <pc:sldMkLst>
          <pc:docMk/>
          <pc:sldMk cId="760082803" sldId="282"/>
        </pc:sldMkLst>
      </pc:sldChg>
      <pc:sldChg chg="modSp add">
        <pc:chgData name="David Diaz" userId="5105f7f6-5c8a-400f-969b-acfe71b60934" providerId="ADAL" clId="{13F5FE0C-D214-3841-B7BC-E067B16F51BC}" dt="2019-02-01T02:08:35.864" v="7" actId="14826"/>
        <pc:sldMkLst>
          <pc:docMk/>
          <pc:sldMk cId="652346687" sldId="283"/>
        </pc:sldMkLst>
        <pc:picChg chg="mod">
          <ac:chgData name="David Diaz" userId="5105f7f6-5c8a-400f-969b-acfe71b60934" providerId="ADAL" clId="{13F5FE0C-D214-3841-B7BC-E067B16F51BC}" dt="2019-02-01T02:08:35.864" v="7" actId="14826"/>
          <ac:picMkLst>
            <pc:docMk/>
            <pc:sldMk cId="652346687" sldId="283"/>
            <ac:picMk id="5" creationId="{04B52838-4AAC-374C-8624-BFDB2F138BE9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C7DE8-0738-4846-8636-80BB61838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EC16C5-ED2E-C34A-9A05-B8435F8060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1A891-ACCB-2340-81AB-CD60C452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DC37C-9787-CF42-8B22-75A581ECB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F9CB6-2F40-6A49-9113-C9EB910CB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44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BC7D0-3D53-0F48-BF2E-1296CC05E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16A71A-3506-374C-B343-BCE75D556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2A3AF-7BE0-4A4F-9328-7AC9F2AA2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4745C-AD42-874C-9CC2-97DE5066B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E0A2E-3941-3C4E-88ED-5E1A98501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9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E0BC8-3646-594C-AF99-CB29476D6C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5A1FF6-483C-3E44-A5EE-81805FF20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B55C5-07E2-B54C-A102-08B76BDC5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6BF00-EBEB-F543-B998-51036A40F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95FDB-3BE8-AD43-92F1-CAB086D8E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93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BAC86-2604-0C46-977E-F4F3DE48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43157-A148-6B4E-95F5-58831FBD3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94B1D-2782-5646-A451-F7D9D5C40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53FF1-0344-7642-9C7A-AE2E30489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278B9-C700-C142-8768-A8D2D080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84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D5BDA-D39A-3B43-88D5-D8AEEDE01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F99D8-BDF5-1945-83D0-2985A7B66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D8391-E838-AF47-BB11-3D23EA52D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DE859-CF42-E64B-AF01-47DE78A5D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A9E79-6916-824B-BD31-AEDE511E6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64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F1919-73DC-574A-9336-46752A233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74E94-DD7B-6848-A0C4-36E4CC589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B37AD8-B2F4-614D-AA05-6D873FBC9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5BADCE-A852-694D-96EB-E3F6B361D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08F6D-B149-B743-8003-341A2D213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73ABB-3347-474E-82F5-4CA583987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72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FBDAA-F2B1-9249-9F6F-E6BBE2F6F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9CA81-212D-8644-A8C7-EBC198583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B461F-F81A-2645-A41F-BCBF4792AA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AACDC4-94E5-D744-A880-8C6A82DD98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9F5992-9490-194C-BC31-B70BC8479E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4C226D-8A4D-5C47-950F-863F14D1E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6D1CBA-EB98-9A48-BFCD-E0B7AD383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AB19AA-D821-EF43-8E5B-8DE56E75C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51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A7DF2-E7E8-984C-988D-606E49E90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852433-9941-634F-9A97-470680BE4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ED5FB-B2E7-E044-8696-ADD91F12D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B98F7F-0F11-2246-8F83-6914F8A2A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6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E3B543-EA5E-214C-8FE4-E09468780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BA6FB2-7955-7449-AFEB-DDA139AC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35B6B-1D6D-3D4D-BECE-834D5056F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82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E5A34-9B8A-B449-9052-FAC86433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7F241-0173-A449-B5BA-E043FA88C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68793-DED5-394D-A67E-C138A0CB4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01337-77C6-9049-BE34-981E10E83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14EE1-DB50-A945-BFA1-19B230727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226BF-6F9E-6845-81A1-8458B0324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54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BE422-C257-204D-BA9F-B3C4541D3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E80BD2-7F51-6449-B62C-9147CDC370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A41690-76E0-014E-8BEC-3B1F9EC37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023754-CF08-A945-AF15-3090851D4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82190-159C-1D47-8C3C-C8CC8000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13486A-1944-AC4F-B1D3-530B609C8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71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EAF74D-FF9E-D341-9C0A-963A3600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15FF8-A6CB-714D-A6DA-0E774ACA4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A439F-6020-F745-9D23-BBDF3836CF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AE394-4C2A-AA4A-B341-2C590492A7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D7A55-8641-F245-B777-7F7DBEFF2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1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16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97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59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93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01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8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" y="9134"/>
            <a:ext cx="12182081" cy="683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30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" y="9134"/>
            <a:ext cx="12182082" cy="683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91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" y="7743"/>
            <a:ext cx="12182081" cy="68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06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" y="7743"/>
            <a:ext cx="12187034" cy="684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92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7" y="7743"/>
            <a:ext cx="12164465" cy="68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69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30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7" y="7743"/>
            <a:ext cx="12164465" cy="684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12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7" y="7743"/>
            <a:ext cx="12164464" cy="684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82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7" y="14079"/>
            <a:ext cx="12164464" cy="682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46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1"/>
            <a:ext cx="12192000" cy="684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10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6879050"/>
              </p:ext>
            </p:extLst>
          </p:nvPr>
        </p:nvGraphicFramePr>
        <p:xfrm>
          <a:off x="-71614" y="0"/>
          <a:ext cx="12171756" cy="684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resentation" r:id="rId3" imgW="5745647" imgH="3230745" progId="PowerPoint.Show.12">
                  <p:embed/>
                </p:oleObj>
              </mc:Choice>
              <mc:Fallback>
                <p:oleObj name="Presentation" r:id="rId3" imgW="5745647" imgH="3230745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71614" y="0"/>
                        <a:ext cx="12171756" cy="6846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4447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7" y="9130"/>
            <a:ext cx="12164465" cy="683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1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37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54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96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13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91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41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3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8C23CCA32B7247833DAC3B05D5538E" ma:contentTypeVersion="8" ma:contentTypeDescription="Create a new document." ma:contentTypeScope="" ma:versionID="c043a535a5fa0e1ea3b358a522687a3d">
  <xsd:schema xmlns:xsd="http://www.w3.org/2001/XMLSchema" xmlns:xs="http://www.w3.org/2001/XMLSchema" xmlns:p="http://schemas.microsoft.com/office/2006/metadata/properties" xmlns:ns2="be72443d-2662-4098-bd96-9f8595099528" xmlns:ns3="7e065020-4fae-4c0c-bf30-35bcb8b9a305" targetNamespace="http://schemas.microsoft.com/office/2006/metadata/properties" ma:root="true" ma:fieldsID="558344a9ffbbe13b92a2feb98cf0a1a4" ns2:_="" ns3:_="">
    <xsd:import namespace="be72443d-2662-4098-bd96-9f8595099528"/>
    <xsd:import namespace="7e065020-4fae-4c0c-bf30-35bcb8b9a3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72443d-2662-4098-bd96-9f85950995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065020-4fae-4c0c-bf30-35bcb8b9a30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2A3796-7AA2-4CAC-8C84-B16D3DB5DFB3}">
  <ds:schemaRefs>
    <ds:schemaRef ds:uri="http://purl.org/dc/dcmitype/"/>
    <ds:schemaRef ds:uri="http://schemas.openxmlformats.org/package/2006/metadata/core-properties"/>
    <ds:schemaRef ds:uri="http://www.w3.org/XML/1998/namespace"/>
    <ds:schemaRef ds:uri="7e065020-4fae-4c0c-bf30-35bcb8b9a305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be72443d-2662-4098-bd96-9f8595099528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ECD1753-5749-4779-9640-271D50C5D9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72443d-2662-4098-bd96-9f8595099528"/>
    <ds:schemaRef ds:uri="7e065020-4fae-4c0c-bf30-35bcb8b9a3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F121988-A0F4-4538-9858-69DFC32878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Microsoft 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Diaz</dc:creator>
  <cp:lastModifiedBy>Katerina Cieslarova</cp:lastModifiedBy>
  <cp:revision>7</cp:revision>
  <dcterms:created xsi:type="dcterms:W3CDTF">2018-04-16T05:46:36Z</dcterms:created>
  <dcterms:modified xsi:type="dcterms:W3CDTF">2019-03-04T22:52:50Z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0x010100FC8C23CCA32B7247833DAC3B05D5538E</vt:lpwstr>
  </property>
  <property fmtid="{D5CDD505-2E9C-101B-9397-08002B2CF9AE}" pid="3" name="AuthorIds_UIVersion_4096">
    <vt:lpwstr>12</vt:lpwstr>
  </property>
</Properties>
</file>