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9" r:id="rId20"/>
    <p:sldId id="271" r:id="rId21"/>
    <p:sldId id="272" r:id="rId22"/>
    <p:sldId id="273" r:id="rId23"/>
    <p:sldId id="278" r:id="rId24"/>
    <p:sldId id="276" r:id="rId25"/>
    <p:sldId id="274" r:id="rId26"/>
    <p:sldId id="283" r:id="rId27"/>
    <p:sldId id="284" r:id="rId28"/>
    <p:sldId id="285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E17A1-4D5B-8D44-BB15-E72AE647ABC7}" v="8" dt="2019-02-01T02:15:02.9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43"/>
  </p:normalViewPr>
  <p:slideViewPr>
    <p:cSldViewPr snapToGrid="0" snapToObjects="1">
      <p:cViewPr varScale="1">
        <p:scale>
          <a:sx n="77" d="100"/>
          <a:sy n="77" d="100"/>
        </p:scale>
        <p:origin x="50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Diaz" userId="5105f7f6-5c8a-400f-969b-acfe71b60934" providerId="ADAL" clId="{3DFF4D82-C432-5646-BAEE-49978AA0E30A}"/>
  </pc:docChgLst>
  <pc:docChgLst>
    <pc:chgData name="David Diaz" userId="5105f7f6-5c8a-400f-969b-acfe71b60934" providerId="ADAL" clId="{26AF7EEA-8F85-2949-A516-3031198B361B}"/>
  </pc:docChgLst>
  <pc:docChgLst>
    <pc:chgData name="David Diaz" userId="5105f7f6-5c8a-400f-969b-acfe71b60934" providerId="ADAL" clId="{0DFE17A1-4D5B-8D44-BB15-E72AE647ABC7}"/>
    <pc:docChg chg="addSld modSld">
      <pc:chgData name="David Diaz" userId="5105f7f6-5c8a-400f-969b-acfe71b60934" providerId="ADAL" clId="{0DFE17A1-4D5B-8D44-BB15-E72AE647ABC7}" dt="2019-02-01T02:15:02.941" v="7" actId="18331"/>
      <pc:docMkLst>
        <pc:docMk/>
      </pc:docMkLst>
      <pc:sldChg chg="modSp">
        <pc:chgData name="David Diaz" userId="5105f7f6-5c8a-400f-969b-acfe71b60934" providerId="ADAL" clId="{0DFE17A1-4D5B-8D44-BB15-E72AE647ABC7}" dt="2019-02-01T02:15:02.941" v="7" actId="18331"/>
        <pc:sldMkLst>
          <pc:docMk/>
          <pc:sldMk cId="3761816879" sldId="256"/>
        </pc:sldMkLst>
        <pc:picChg chg="mod">
          <ac:chgData name="David Diaz" userId="5105f7f6-5c8a-400f-969b-acfe71b60934" providerId="ADAL" clId="{0DFE17A1-4D5B-8D44-BB15-E72AE647ABC7}" dt="2019-02-01T02:15:02.941" v="7" actId="18331"/>
          <ac:picMkLst>
            <pc:docMk/>
            <pc:sldMk cId="3761816879" sldId="256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0DFE17A1-4D5B-8D44-BB15-E72AE647ABC7}" dt="2019-02-01T01:31:46.147" v="0" actId="14826"/>
        <pc:sldMkLst>
          <pc:docMk/>
          <pc:sldMk cId="3774330345" sldId="270"/>
        </pc:sldMkLst>
        <pc:picChg chg="mod">
          <ac:chgData name="David Diaz" userId="5105f7f6-5c8a-400f-969b-acfe71b60934" providerId="ADAL" clId="{0DFE17A1-4D5B-8D44-BB15-E72AE647ABC7}" dt="2019-02-01T01:31:46.147" v="0" actId="14826"/>
          <ac:picMkLst>
            <pc:docMk/>
            <pc:sldMk cId="3774330345" sldId="270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0DFE17A1-4D5B-8D44-BB15-E72AE647ABC7}" dt="2019-02-01T01:46:18.622" v="5" actId="14826"/>
        <pc:sldMkLst>
          <pc:docMk/>
          <pc:sldMk cId="1591196890" sldId="274"/>
        </pc:sldMkLst>
        <pc:picChg chg="mod">
          <ac:chgData name="David Diaz" userId="5105f7f6-5c8a-400f-969b-acfe71b60934" providerId="ADAL" clId="{0DFE17A1-4D5B-8D44-BB15-E72AE647ABC7}" dt="2019-02-01T01:46:18.622" v="5" actId="14826"/>
          <ac:picMkLst>
            <pc:docMk/>
            <pc:sldMk cId="1591196890" sldId="274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0DFE17A1-4D5B-8D44-BB15-E72AE647ABC7}" dt="2019-02-01T01:46:09.455" v="4" actId="14826"/>
        <pc:sldMkLst>
          <pc:docMk/>
          <pc:sldMk cId="75630543" sldId="276"/>
        </pc:sldMkLst>
        <pc:picChg chg="mod">
          <ac:chgData name="David Diaz" userId="5105f7f6-5c8a-400f-969b-acfe71b60934" providerId="ADAL" clId="{0DFE17A1-4D5B-8D44-BB15-E72AE647ABC7}" dt="2019-02-01T01:46:09.455" v="4" actId="14826"/>
          <ac:picMkLst>
            <pc:docMk/>
            <pc:sldMk cId="75630543" sldId="276"/>
            <ac:picMk id="5" creationId="{04B52838-4AAC-374C-8624-BFDB2F138BE9}"/>
          </ac:picMkLst>
        </pc:picChg>
      </pc:sldChg>
      <pc:sldChg chg="modSp">
        <pc:chgData name="David Diaz" userId="5105f7f6-5c8a-400f-969b-acfe71b60934" providerId="ADAL" clId="{0DFE17A1-4D5B-8D44-BB15-E72AE647ABC7}" dt="2019-02-01T01:32:25.694" v="3" actId="14826"/>
        <pc:sldMkLst>
          <pc:docMk/>
          <pc:sldMk cId="3692673813" sldId="278"/>
        </pc:sldMkLst>
        <pc:picChg chg="mod">
          <ac:chgData name="David Diaz" userId="5105f7f6-5c8a-400f-969b-acfe71b60934" providerId="ADAL" clId="{0DFE17A1-4D5B-8D44-BB15-E72AE647ABC7}" dt="2019-02-01T01:32:25.694" v="3" actId="14826"/>
          <ac:picMkLst>
            <pc:docMk/>
            <pc:sldMk cId="3692673813" sldId="278"/>
            <ac:picMk id="198" creationId="{00000000-0000-0000-0000-000000000000}"/>
          </ac:picMkLst>
        </pc:picChg>
      </pc:sldChg>
      <pc:sldChg chg="modSp add">
        <pc:chgData name="David Diaz" userId="5105f7f6-5c8a-400f-969b-acfe71b60934" providerId="ADAL" clId="{0DFE17A1-4D5B-8D44-BB15-E72AE647ABC7}" dt="2019-02-01T01:31:55.248" v="2" actId="14826"/>
        <pc:sldMkLst>
          <pc:docMk/>
          <pc:sldMk cId="1467132889" sldId="279"/>
        </pc:sldMkLst>
        <pc:picChg chg="mod">
          <ac:chgData name="David Diaz" userId="5105f7f6-5c8a-400f-969b-acfe71b60934" providerId="ADAL" clId="{0DFE17A1-4D5B-8D44-BB15-E72AE647ABC7}" dt="2019-02-01T01:31:55.248" v="2" actId="14826"/>
          <ac:picMkLst>
            <pc:docMk/>
            <pc:sldMk cId="1467132889" sldId="279"/>
            <ac:picMk id="5" creationId="{04B52838-4AAC-374C-8624-BFDB2F138BE9}"/>
          </ac:picMkLst>
        </pc:picChg>
      </pc:sldChg>
      <pc:sldChg chg="add">
        <pc:chgData name="David Diaz" userId="5105f7f6-5c8a-400f-969b-acfe71b60934" providerId="ADAL" clId="{0DFE17A1-4D5B-8D44-BB15-E72AE647ABC7}" dt="2019-02-01T02:09:05.788" v="6"/>
        <pc:sldMkLst>
          <pc:docMk/>
          <pc:sldMk cId="4039385699" sldId="283"/>
        </pc:sldMkLst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C7DE8-0738-4846-8636-80BB61838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C16C5-ED2E-C34A-9A05-B8435F8060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1A891-ACCB-2340-81AB-CD60C452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DC37C-9787-CF42-8B22-75A581ECB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F9CB6-2F40-6A49-9113-C9EB910C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44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BC7D0-3D53-0F48-BF2E-1296CC05E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16A71A-3506-374C-B343-BCE75D5563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2A3AF-7BE0-4A4F-9328-7AC9F2AA2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4745C-AD42-874C-9CC2-97DE5066B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0A2E-3941-3C4E-88ED-5E1A98501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891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E0BC8-3646-594C-AF99-CB29476D6C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5A1FF6-483C-3E44-A5EE-81805FF20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55C5-07E2-B54C-A102-08B76BDC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BF00-EBEB-F543-B998-51036A40F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95FDB-3BE8-AD43-92F1-CAB086D8E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693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AC86-2604-0C46-977E-F4F3DE48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43157-A148-6B4E-95F5-58831FBD30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94B1D-2782-5646-A451-F7D9D5C40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3FF1-0344-7642-9C7A-AE2E3048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278B9-C700-C142-8768-A8D2D0804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84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D5BDA-D39A-3B43-88D5-D8AEEDE01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F99D8-BDF5-1945-83D0-2985A7B66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3D8391-E838-AF47-BB11-3D23EA52D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DE859-CF42-E64B-AF01-47DE78A5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A9E79-6916-824B-BD31-AEDE511E6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6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1919-73DC-574A-9336-46752A23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74E94-DD7B-6848-A0C4-36E4CC589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B37AD8-B2F4-614D-AA05-6D873FBC9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BADCE-A852-694D-96EB-E3F6B361D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08F6D-B149-B743-8003-341A2D213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73ABB-3347-474E-82F5-4CA583987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72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FBDAA-F2B1-9249-9F6F-E6BBE2F6F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9CA81-212D-8644-A8C7-EBC1985830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EB461F-F81A-2645-A41F-BCBF4792A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AACDC4-94E5-D744-A880-8C6A82DD98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9F5992-9490-194C-BC31-B70BC8479E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4C226D-8A4D-5C47-950F-863F14D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D1CBA-EB98-9A48-BFCD-E0B7AD383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AB19AA-D821-EF43-8E5B-8DE56E75C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55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A7DF2-E7E8-984C-988D-606E49E90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852433-9941-634F-9A97-470680BE4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AED5FB-B2E7-E044-8696-ADD91F12D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B98F7F-0F11-2246-8F83-6914F8A2A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6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3B543-EA5E-214C-8FE4-E09468780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BA6FB2-7955-7449-AFEB-DDA139A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35B6B-1D6D-3D4D-BECE-834D5056F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82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5A34-9B8A-B449-9052-FAC86433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C7F241-0173-A449-B5BA-E043FA88C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068793-DED5-394D-A67E-C138A0CB40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201337-77C6-9049-BE34-981E10E8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14EE1-DB50-A945-BFA1-19B23072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226BF-6F9E-6845-81A1-8458B032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BE422-C257-204D-BA9F-B3C4541D3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E80BD2-7F51-6449-B62C-9147CDC370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A41690-76E0-014E-8BEC-3B1F9EC373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23754-CF08-A945-AF15-3090851D4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82190-159C-1D47-8C3C-C8CC80006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13486A-1944-AC4F-B1D3-530B609C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771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EAF74D-FF9E-D341-9C0A-963A3600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15FF8-A6CB-714D-A6DA-0E774ACA4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1A439F-6020-F745-9D23-BBDF3836CF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B660D-1C98-9E46-9AEC-C7399730758A}" type="datetimeFigureOut">
              <a:rPr lang="en-US" smtClean="0"/>
              <a:t>3/5/2019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AE394-4C2A-AA4A-B341-2C590492A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D7A55-8641-F245-B777-7F7DBEFF20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24D67-5742-5048-B916-F26530515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11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5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1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97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599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01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8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9" y="9134"/>
            <a:ext cx="12182081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303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" y="9134"/>
            <a:ext cx="12182079" cy="683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132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" y="8134"/>
            <a:ext cx="12180688" cy="68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06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" y="7743"/>
            <a:ext cx="12175739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4783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" y="7743"/>
            <a:ext cx="12187034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92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30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778" y="712"/>
            <a:ext cx="12187939" cy="685571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2673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30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" y="12488"/>
            <a:ext cx="12147594" cy="683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9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14079"/>
            <a:ext cx="12164464" cy="682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85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51"/>
            <a:ext cx="12192000" cy="684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56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U"/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6317164"/>
              </p:ext>
            </p:extLst>
          </p:nvPr>
        </p:nvGraphicFramePr>
        <p:xfrm>
          <a:off x="0" y="0"/>
          <a:ext cx="12305454" cy="6921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resentation" r:id="rId3" imgW="6350040" imgH="3571920" progId="PowerPoint.Show.12">
                  <p:embed/>
                </p:oleObj>
              </mc:Choice>
              <mc:Fallback>
                <p:oleObj name="Presentation" r:id="rId3" imgW="6350040" imgH="357192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2305454" cy="69218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44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7" y="7743"/>
            <a:ext cx="12164465" cy="6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1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37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54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96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1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91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41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B52838-4AAC-374C-8624-BFDB2F138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73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C23CCA32B7247833DAC3B05D5538E" ma:contentTypeVersion="8" ma:contentTypeDescription="Create a new document." ma:contentTypeScope="" ma:versionID="c043a535a5fa0e1ea3b358a522687a3d">
  <xsd:schema xmlns:xsd="http://www.w3.org/2001/XMLSchema" xmlns:xs="http://www.w3.org/2001/XMLSchema" xmlns:p="http://schemas.microsoft.com/office/2006/metadata/properties" xmlns:ns2="be72443d-2662-4098-bd96-9f8595099528" xmlns:ns3="7e065020-4fae-4c0c-bf30-35bcb8b9a305" targetNamespace="http://schemas.microsoft.com/office/2006/metadata/properties" ma:root="true" ma:fieldsID="558344a9ffbbe13b92a2feb98cf0a1a4" ns2:_="" ns3:_="">
    <xsd:import namespace="be72443d-2662-4098-bd96-9f8595099528"/>
    <xsd:import namespace="7e065020-4fae-4c0c-bf30-35bcb8b9a3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72443d-2662-4098-bd96-9f85950995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65020-4fae-4c0c-bf30-35bcb8b9a305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A6AA16-2A86-4C1E-9C4D-4E7C97E3A5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e72443d-2662-4098-bd96-9f8595099528"/>
    <ds:schemaRef ds:uri="7e065020-4fae-4c0c-bf30-35bcb8b9a3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F10000E-D5C7-4B03-A239-E4A2600F381F}">
  <ds:schemaRefs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http://purl.org/dc/terms/"/>
    <ds:schemaRef ds:uri="be72443d-2662-4098-bd96-9f8595099528"/>
    <ds:schemaRef ds:uri="http://www.w3.org/XML/1998/namespace"/>
    <ds:schemaRef ds:uri="http://schemas.openxmlformats.org/package/2006/metadata/core-properties"/>
    <ds:schemaRef ds:uri="7e065020-4fae-4c0c-bf30-35bcb8b9a305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1A3B042-7450-4E04-A654-4E22D5B406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Diaz</dc:creator>
  <cp:lastModifiedBy>Katerina Cieslarova</cp:lastModifiedBy>
  <cp:revision>5</cp:revision>
  <dcterms:created xsi:type="dcterms:W3CDTF">2018-04-16T05:46:36Z</dcterms:created>
  <dcterms:modified xsi:type="dcterms:W3CDTF">2019-03-04T22:53:29Z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0x010100FC8C23CCA32B7247833DAC3B05D5538E</vt:lpwstr>
  </property>
  <property fmtid="{D5CDD505-2E9C-101B-9397-08002B2CF9AE}" pid="3" name="AuthorIds_UIVersion_4096">
    <vt:lpwstr>12</vt:lpwstr>
  </property>
</Properties>
</file>